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12" r:id="rId1"/>
    <p:sldMasterId id="2147483743" r:id="rId2"/>
  </p:sldMasterIdLst>
  <p:notesMasterIdLst>
    <p:notesMasterId r:id="rId13"/>
  </p:notesMasterIdLst>
  <p:handoutMasterIdLst>
    <p:handoutMasterId r:id="rId14"/>
  </p:handoutMasterIdLst>
  <p:sldIdLst>
    <p:sldId id="274" r:id="rId3"/>
    <p:sldId id="290" r:id="rId4"/>
    <p:sldId id="294" r:id="rId5"/>
    <p:sldId id="301" r:id="rId6"/>
    <p:sldId id="291" r:id="rId7"/>
    <p:sldId id="300" r:id="rId8"/>
    <p:sldId id="292" r:id="rId9"/>
    <p:sldId id="293" r:id="rId10"/>
    <p:sldId id="295" r:id="rId11"/>
    <p:sldId id="296" r:id="rId12"/>
  </p:sldIdLst>
  <p:sldSz cx="9144000" cy="5143500" type="screen16x9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-104" charset="0"/>
        <a:ea typeface="+mn-ea"/>
        <a:cs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-104" charset="0"/>
        <a:ea typeface="+mn-ea"/>
        <a:cs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-104" charset="0"/>
        <a:ea typeface="+mn-ea"/>
        <a:cs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-104" charset="0"/>
        <a:ea typeface="+mn-ea"/>
        <a:cs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-104" charset="0"/>
        <a:ea typeface="+mn-ea"/>
        <a:cs typeface="Arial" charset="0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Times New Roman" pitchFamily="-104" charset="0"/>
        <a:ea typeface="+mn-ea"/>
        <a:cs typeface="Arial" charset="0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Times New Roman" pitchFamily="-104" charset="0"/>
        <a:ea typeface="+mn-ea"/>
        <a:cs typeface="Arial" charset="0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Times New Roman" pitchFamily="-104" charset="0"/>
        <a:ea typeface="+mn-ea"/>
        <a:cs typeface="Arial" charset="0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Times New Roman" pitchFamily="-10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88" y="6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8" d="100"/>
          <a:sy n="48" d="100"/>
        </p:scale>
        <p:origin x="-2418" y="-102"/>
      </p:cViewPr>
      <p:guideLst>
        <p:guide orient="horz" pos="2880"/>
        <p:guide pos="216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microsoft.com/office/2015/10/relationships/revisionInfo" Target="revisionInfo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imes New Roman" pitchFamily="-104" charset="0"/>
                <a:ea typeface="標楷體"/>
                <a:cs typeface="標楷體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Times New Roman" pitchFamily="-104" charset="0"/>
                <a:ea typeface="標楷體"/>
                <a:cs typeface="標楷體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imes New Roman" pitchFamily="-104" charset="0"/>
                <a:ea typeface="標楷體"/>
                <a:cs typeface="標楷體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ea typeface="標楷體" pitchFamily="65" charset="-120"/>
              </a:defRPr>
            </a:lvl1pPr>
          </a:lstStyle>
          <a:p>
            <a:fld id="{47444790-1BBC-48DA-9334-41CFC7C6563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0983215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imes New Roman" pitchFamily="-104" charset="0"/>
                <a:ea typeface="標楷體"/>
                <a:cs typeface="標楷體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Times New Roman" pitchFamily="-104" charset="0"/>
                <a:ea typeface="標楷體"/>
                <a:cs typeface="標楷體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imes New Roman" pitchFamily="-104" charset="0"/>
                <a:ea typeface="標楷體"/>
                <a:cs typeface="標楷體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ea typeface="標楷體" pitchFamily="65" charset="-120"/>
              </a:defRPr>
            </a:lvl1pPr>
          </a:lstStyle>
          <a:p>
            <a:fld id="{E5BAD4D4-5BAF-4CA9-A702-12350D0BAA1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0525151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Arial" pitchFamily="-104" charset="0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Arial" pitchFamily="-104" charset="0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Arial" pitchFamily="-104" charset="0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Arial" pitchFamily="-104" charset="0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Arial" pitchFamily="-104" charset="0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17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latin typeface="Times New Roman" pitchFamily="-104" charset="0"/>
              <a:ea typeface="新細明體" pitchFamily="-104" charset="-120"/>
            </a:endParaRPr>
          </a:p>
        </p:txBody>
      </p:sp>
      <p:sp>
        <p:nvSpPr>
          <p:cNvPr id="7172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1pPr>
            <a:lvl2pPr marL="37931725" indent="-3747452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67A60B88-A59E-40F5-A092-FF287CAFE430}" type="slidenum">
              <a:rPr lang="zh-TW" altLang="en-US">
                <a:ea typeface="標楷體" pitchFamily="65" charset="-120"/>
              </a:rPr>
              <a:pPr algn="r" eaLnBrk="1" hangingPunct="1">
                <a:spcBef>
                  <a:spcPct val="0"/>
                </a:spcBef>
              </a:pPr>
              <a:t>1</a:t>
            </a:fld>
            <a:endParaRPr lang="en-US" altLang="zh-TW">
              <a:ea typeface="標楷體" pitchFamily="65" charset="-12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560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latin typeface="Times New Roman" pitchFamily="-104" charset="0"/>
              <a:ea typeface="新細明體" pitchFamily="-104" charset="-120"/>
            </a:endParaRPr>
          </a:p>
        </p:txBody>
      </p:sp>
      <p:sp>
        <p:nvSpPr>
          <p:cNvPr id="25604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1pPr>
            <a:lvl2pPr marL="37931725" indent="-3747452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314CE077-685A-4E4C-83C1-28C8A3668209}" type="slidenum">
              <a:rPr lang="zh-TW" altLang="en-US">
                <a:ea typeface="標楷體" pitchFamily="65" charset="-120"/>
              </a:rPr>
              <a:pPr algn="r" eaLnBrk="1" hangingPunct="1">
                <a:spcBef>
                  <a:spcPct val="0"/>
                </a:spcBef>
              </a:pPr>
              <a:t>10</a:t>
            </a:fld>
            <a:endParaRPr lang="en-US" altLang="zh-TW">
              <a:ea typeface="標楷體" pitchFamily="65" charset="-12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21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latin typeface="Times New Roman" pitchFamily="-104" charset="0"/>
              <a:ea typeface="新細明體" pitchFamily="-104" charset="-120"/>
            </a:endParaRPr>
          </a:p>
        </p:txBody>
      </p:sp>
      <p:sp>
        <p:nvSpPr>
          <p:cNvPr id="9220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1pPr>
            <a:lvl2pPr marL="37931725" indent="-3747452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B24E025D-58D7-4EE2-A3C4-C0E044CCBE9C}" type="slidenum">
              <a:rPr lang="zh-TW" altLang="en-US">
                <a:ea typeface="標楷體" pitchFamily="65" charset="-120"/>
              </a:rPr>
              <a:pPr algn="r" eaLnBrk="1" hangingPunct="1">
                <a:spcBef>
                  <a:spcPct val="0"/>
                </a:spcBef>
              </a:pPr>
              <a:t>2</a:t>
            </a:fld>
            <a:endParaRPr lang="en-US" altLang="zh-TW">
              <a:ea typeface="標楷體" pitchFamily="65" charset="-12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126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latin typeface="Times New Roman" pitchFamily="-104" charset="0"/>
              <a:ea typeface="新細明體" pitchFamily="-104" charset="-120"/>
            </a:endParaRPr>
          </a:p>
        </p:txBody>
      </p:sp>
      <p:sp>
        <p:nvSpPr>
          <p:cNvPr id="11268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1pPr>
            <a:lvl2pPr marL="37931725" indent="-3747452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C549DE2C-CB87-4FC2-87E0-32F1197E7344}" type="slidenum">
              <a:rPr lang="zh-TW" altLang="en-US">
                <a:ea typeface="標楷體" pitchFamily="65" charset="-120"/>
              </a:rPr>
              <a:pPr algn="r" eaLnBrk="1" hangingPunct="1">
                <a:spcBef>
                  <a:spcPct val="0"/>
                </a:spcBef>
              </a:pPr>
              <a:t>3</a:t>
            </a:fld>
            <a:endParaRPr lang="en-US" altLang="zh-TW">
              <a:ea typeface="標楷體" pitchFamily="65" charset="-12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331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latin typeface="Times New Roman" pitchFamily="-104" charset="0"/>
              <a:ea typeface="新細明體" pitchFamily="-104" charset="-120"/>
            </a:endParaRPr>
          </a:p>
        </p:txBody>
      </p:sp>
      <p:sp>
        <p:nvSpPr>
          <p:cNvPr id="13316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1pPr>
            <a:lvl2pPr marL="37931725" indent="-3747452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C515488A-005B-4F3C-9298-327E4A880519}" type="slidenum">
              <a:rPr lang="zh-TW" altLang="en-US">
                <a:ea typeface="標楷體" pitchFamily="65" charset="-120"/>
              </a:rPr>
              <a:pPr algn="r" eaLnBrk="1" hangingPunct="1">
                <a:spcBef>
                  <a:spcPct val="0"/>
                </a:spcBef>
              </a:pPr>
              <a:t>4</a:t>
            </a:fld>
            <a:endParaRPr lang="en-US" altLang="zh-TW">
              <a:ea typeface="標楷體" pitchFamily="65" charset="-12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536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latin typeface="Times New Roman" pitchFamily="-104" charset="0"/>
              <a:ea typeface="新細明體" pitchFamily="-104" charset="-120"/>
            </a:endParaRPr>
          </a:p>
        </p:txBody>
      </p:sp>
      <p:sp>
        <p:nvSpPr>
          <p:cNvPr id="15364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1pPr>
            <a:lvl2pPr marL="37931725" indent="-3747452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D344876A-E5F2-4C82-99F9-3197CE490F9E}" type="slidenum">
              <a:rPr lang="zh-TW" altLang="en-US">
                <a:ea typeface="標楷體" pitchFamily="65" charset="-120"/>
              </a:rPr>
              <a:pPr algn="r" eaLnBrk="1" hangingPunct="1">
                <a:spcBef>
                  <a:spcPct val="0"/>
                </a:spcBef>
              </a:pPr>
              <a:t>5</a:t>
            </a:fld>
            <a:endParaRPr lang="en-US" altLang="zh-TW">
              <a:ea typeface="標楷體" pitchFamily="65" charset="-12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741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latin typeface="Times New Roman" pitchFamily="-104" charset="0"/>
              <a:ea typeface="新細明體" pitchFamily="-104" charset="-120"/>
            </a:endParaRPr>
          </a:p>
        </p:txBody>
      </p:sp>
      <p:sp>
        <p:nvSpPr>
          <p:cNvPr id="17412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1pPr>
            <a:lvl2pPr marL="37931725" indent="-3747452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ACDC0FA1-B734-4D83-BEF8-BBF26A582D3D}" type="slidenum">
              <a:rPr lang="zh-TW" altLang="en-US">
                <a:ea typeface="標楷體" pitchFamily="65" charset="-120"/>
              </a:rPr>
              <a:pPr algn="r" eaLnBrk="1" hangingPunct="1">
                <a:spcBef>
                  <a:spcPct val="0"/>
                </a:spcBef>
              </a:pPr>
              <a:t>6</a:t>
            </a:fld>
            <a:endParaRPr lang="en-US" altLang="zh-TW">
              <a:ea typeface="標楷體" pitchFamily="65" charset="-12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945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latin typeface="Times New Roman" pitchFamily="-104" charset="0"/>
              <a:ea typeface="新細明體" pitchFamily="-104" charset="-120"/>
            </a:endParaRPr>
          </a:p>
        </p:txBody>
      </p:sp>
      <p:sp>
        <p:nvSpPr>
          <p:cNvPr id="19460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1pPr>
            <a:lvl2pPr marL="37931725" indent="-3747452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D012F878-9636-436B-B0C7-E08171FA6342}" type="slidenum">
              <a:rPr lang="zh-TW" altLang="en-US">
                <a:ea typeface="標楷體" pitchFamily="65" charset="-120"/>
              </a:rPr>
              <a:pPr algn="r" eaLnBrk="1" hangingPunct="1">
                <a:spcBef>
                  <a:spcPct val="0"/>
                </a:spcBef>
              </a:pPr>
              <a:t>7</a:t>
            </a:fld>
            <a:endParaRPr lang="en-US" altLang="zh-TW">
              <a:ea typeface="標楷體" pitchFamily="65" charset="-12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150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latin typeface="Times New Roman" pitchFamily="-104" charset="0"/>
              <a:ea typeface="新細明體" pitchFamily="-104" charset="-120"/>
            </a:endParaRPr>
          </a:p>
        </p:txBody>
      </p:sp>
      <p:sp>
        <p:nvSpPr>
          <p:cNvPr id="21508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1pPr>
            <a:lvl2pPr marL="37931725" indent="-3747452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8F4B450C-DCF0-412C-A59A-B01C18E45506}" type="slidenum">
              <a:rPr lang="zh-TW" altLang="en-US">
                <a:ea typeface="標楷體" pitchFamily="65" charset="-120"/>
              </a:rPr>
              <a:pPr algn="r" eaLnBrk="1" hangingPunct="1">
                <a:spcBef>
                  <a:spcPct val="0"/>
                </a:spcBef>
              </a:pPr>
              <a:t>8</a:t>
            </a:fld>
            <a:endParaRPr lang="en-US" altLang="zh-TW">
              <a:ea typeface="標楷體" pitchFamily="65" charset="-12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latin typeface="Times New Roman" pitchFamily="-104" charset="0"/>
              <a:ea typeface="新細明體" pitchFamily="-104" charset="-120"/>
            </a:endParaRPr>
          </a:p>
        </p:txBody>
      </p:sp>
      <p:sp>
        <p:nvSpPr>
          <p:cNvPr id="23556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1pPr>
            <a:lvl2pPr marL="37931725" indent="-3747452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22CC1912-F193-47DA-A2AE-7A56DF735EF1}" type="slidenum">
              <a:rPr lang="zh-TW" altLang="en-US">
                <a:ea typeface="標楷體" pitchFamily="65" charset="-120"/>
              </a:rPr>
              <a:pPr algn="r" eaLnBrk="1" hangingPunct="1">
                <a:spcBef>
                  <a:spcPct val="0"/>
                </a:spcBef>
              </a:pPr>
              <a:t>9</a:t>
            </a:fld>
            <a:endParaRPr lang="en-US" altLang="zh-TW">
              <a:ea typeface="標楷體" pitchFamily="65" charset="-12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US" altLang="zh-CN" sz="1200">
                <a:effectLst>
                  <a:outerShdw blurRad="38100" dist="38100" dir="2700000" algn="tl">
                    <a:srgbClr val="000000"/>
                  </a:outerShdw>
                </a:effectLst>
                <a:ea typeface="宋体" panose="02010600030101010101" pitchFamily="2" charset="-122"/>
              </a:rPr>
              <a:t>Hymnary  </a:t>
            </a:r>
            <a:r>
              <a:rPr lang="zh-CN" altLang="en-US" sz="1200">
                <a:effectLst>
                  <a:outerShdw blurRad="38100" dist="38100" dir="2700000" algn="tl">
                    <a:srgbClr val="000000"/>
                  </a:outerShdw>
                </a:effectLst>
                <a:ea typeface="宋体" panose="02010600030101010101" pitchFamily="2" charset="-122"/>
              </a:rPr>
              <a:t>聖 徒  詩 歌  </a:t>
            </a:r>
            <a:r>
              <a:rPr lang="en-US" altLang="zh-CN" sz="1200">
                <a:effectLst>
                  <a:outerShdw blurRad="38100" dist="38100" dir="2700000" algn="tl">
                    <a:srgbClr val="000000"/>
                  </a:outerShdw>
                </a:effectLst>
                <a:ea typeface="宋体" panose="02010600030101010101" pitchFamily="2" charset="-122"/>
              </a:rPr>
              <a:t>- Testimony Publication</a:t>
            </a:r>
            <a:endParaRPr lang="zh-CN" altLang="en-US" sz="1200">
              <a:ea typeface="宋体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000975602"/>
      </p:ext>
    </p:extLst>
  </p:cSld>
  <p:clrMapOvr>
    <a:masterClrMapping/>
  </p:clrMapOvr>
  <p:hf sldNum="0" hdr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3008313" cy="8715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4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076325"/>
            <a:ext cx="3008313" cy="35179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41DE87-C1F5-4B1E-9AFE-3039ACD60EDF}" type="datetimeFigureOut">
              <a:rPr lang="en-US" smtClean="0"/>
              <a:t>8/5/2017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7C66D-CF57-4953-A7C3-7D87FF1AA8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65042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60375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900"/>
            <a:ext cx="5486400" cy="6032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41DE87-C1F5-4B1E-9AFE-3039ACD60EDF}" type="datetimeFigureOut">
              <a:rPr lang="en-US" smtClean="0"/>
              <a:t>8/5/2017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7C66D-CF57-4953-A7C3-7D87FF1AA8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003962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41DE87-C1F5-4B1E-9AFE-3039ACD60EDF}" type="datetimeFigureOut">
              <a:rPr lang="en-US" smtClean="0"/>
              <a:t>8/5/2017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7C66D-CF57-4953-A7C3-7D87FF1AA8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865898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6375"/>
            <a:ext cx="2057400" cy="438785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6375"/>
            <a:ext cx="6019800" cy="43878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41DE87-C1F5-4B1E-9AFE-3039ACD60EDF}" type="datetimeFigureOut">
              <a:rPr lang="en-US" smtClean="0"/>
              <a:t>8/5/2017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7C66D-CF57-4953-A7C3-7D87FF1AA8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32616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8"/>
          <p:cNvSpPr>
            <a:spLocks noGrp="1" noChangeArrowheads="1"/>
          </p:cNvSpPr>
          <p:nvPr>
            <p:ph type="dt" sz="half" idx="10"/>
          </p:nvPr>
        </p:nvSpPr>
        <p:spPr>
          <a:xfrm>
            <a:off x="455613" y="4681538"/>
            <a:ext cx="3216275" cy="3556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ea typeface="新細明體" pitchFamily="-104" charset="-120"/>
              </a:defRPr>
            </a:lvl1pPr>
          </a:lstStyle>
          <a:p>
            <a:r>
              <a:rPr lang="en-US" altLang="zh-TW"/>
              <a:t>Hymnary </a:t>
            </a:r>
            <a:r>
              <a:rPr lang="zh-TW" altLang="en-US"/>
              <a:t>聖徒詩歌 </a:t>
            </a:r>
            <a:r>
              <a:rPr lang="en-US" altLang="zh-TW"/>
              <a:t>- Testimony Publication</a:t>
            </a:r>
            <a:endParaRPr lang="zh-TW" altLang="en-US"/>
          </a:p>
        </p:txBody>
      </p:sp>
      <p:sp>
        <p:nvSpPr>
          <p:cNvPr id="3" name="Rectangle 69"/>
          <p:cNvSpPr>
            <a:spLocks noGrp="1" noChangeArrowheads="1"/>
          </p:cNvSpPr>
          <p:nvPr>
            <p:ph type="ftr" sz="quarter" idx="11"/>
          </p:nvPr>
        </p:nvSpPr>
        <p:spPr>
          <a:xfrm>
            <a:off x="5616575" y="4651375"/>
            <a:ext cx="3038475" cy="3556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ea typeface="新細明體" pitchFamily="-104" charset="-120"/>
              </a:defRPr>
            </a:lvl1pPr>
          </a:lstStyle>
          <a:p>
            <a:r>
              <a:rPr lang="en-US" altLang="zh-TW"/>
              <a:t>Christian Assembly of San Gabriel Valley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199060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8613"/>
            <a:ext cx="7772400" cy="11017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41DE87-C1F5-4B1E-9AFE-3039ACD60EDF}" type="datetimeFigureOut">
              <a:rPr lang="en-US" smtClean="0"/>
              <a:t>8/5/2017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7C66D-CF57-4953-A7C3-7D87FF1AA8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68154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41DE87-C1F5-4B1E-9AFE-3039ACD60EDF}" type="datetimeFigureOut">
              <a:rPr lang="en-US" smtClean="0"/>
              <a:t>8/5/2017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7C66D-CF57-4953-A7C3-7D87FF1AA8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0758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5"/>
            <a:ext cx="7772400" cy="10223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79638"/>
            <a:ext cx="7772400" cy="11255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41DE87-C1F5-4B1E-9AFE-3039ACD60EDF}" type="datetimeFigureOut">
              <a:rPr lang="en-US" smtClean="0"/>
              <a:t>8/5/2017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7C66D-CF57-4953-A7C3-7D87FF1AA8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42112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41DE87-C1F5-4B1E-9AFE-3039ACD60EDF}" type="datetimeFigureOut">
              <a:rPr lang="en-US" smtClean="0"/>
              <a:t>8/5/2017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7C66D-CF57-4953-A7C3-7D87FF1AA8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48295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0938"/>
            <a:ext cx="4040188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950"/>
            <a:ext cx="4040188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150938"/>
            <a:ext cx="4041775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631950"/>
            <a:ext cx="4041775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41DE87-C1F5-4B1E-9AFE-3039ACD60EDF}" type="datetimeFigureOut">
              <a:rPr lang="en-US" smtClean="0"/>
              <a:t>8/5/2017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7C66D-CF57-4953-A7C3-7D87FF1AA8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06510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41DE87-C1F5-4B1E-9AFE-3039ACD60EDF}" type="datetimeFigureOut">
              <a:rPr lang="en-US" smtClean="0"/>
              <a:t>8/5/2017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7C66D-CF57-4953-A7C3-7D87FF1AA8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24388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41DE87-C1F5-4B1E-9AFE-3039ACD60EDF}" type="datetimeFigureOut">
              <a:rPr lang="en-US" smtClean="0"/>
              <a:t>8/5/2017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7C66D-CF57-4953-A7C3-7D87FF1AA8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08551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5.xml"/><Relationship Id="rId7" Type="http://schemas.openxmlformats.org/officeDocument/2006/relationships/slideLayout" Target="../slideLayouts/slideLayout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Relationship Id="rId6" Type="http://schemas.openxmlformats.org/officeDocument/2006/relationships/slideLayout" Target="../slideLayouts/slideLayout8.xml"/><Relationship Id="rId11" Type="http://schemas.openxmlformats.org/officeDocument/2006/relationships/slideLayout" Target="../slideLayouts/slideLayout13.xml"/><Relationship Id="rId5" Type="http://schemas.openxmlformats.org/officeDocument/2006/relationships/slideLayout" Target="../slideLayouts/slideLayout7.xml"/><Relationship Id="rId10" Type="http://schemas.openxmlformats.org/officeDocument/2006/relationships/slideLayout" Target="../slideLayouts/slideLayout12.xml"/><Relationship Id="rId4" Type="http://schemas.openxmlformats.org/officeDocument/2006/relationships/slideLayout" Target="../slideLayouts/slideLayout6.xml"/><Relationship Id="rId9" Type="http://schemas.openxmlformats.org/officeDocument/2006/relationships/slideLayout" Target="../slideLayouts/slideLayout1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55096" y="4803998"/>
            <a:ext cx="3581400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panose="02010600030101010101" pitchFamily="2" charset="-122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panose="02010600030101010101" pitchFamily="2" charset="-122"/>
              </a:rPr>
              <a:t>迦福市基督徒聚會</a:t>
            </a:r>
            <a:endParaRPr lang="zh-CN" altLang="en-US" sz="1200" dirty="0">
              <a:ea typeface="宋体" panose="02010600030101010101" pitchFamily="2" charset="-122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ea typeface="宋体" panose="02010600030101010101" pitchFamily="2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panose="02010600030101010101" pitchFamily="2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panose="02010600030101010101" pitchFamily="2" charset="-122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panose="02010600030101010101" pitchFamily="2" charset="-122"/>
              </a:rPr>
              <a:t>- Testimony Publication</a:t>
            </a:r>
            <a:endParaRPr lang="zh-CN" altLang="en-US" sz="1200" dirty="0">
              <a:ea typeface="宋体" panose="02010600030101010101" pitchFamily="2" charset="-122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41" r:id="rId1"/>
    <p:sldLayoutId id="2147483742" r:id="rId2"/>
  </p:sldLayoutIdLst>
  <p:hf sldNum="0"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-104" charset="-128"/>
          <a:cs typeface="ＭＳ Ｐゴシック" pitchFamily="-104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-104" charset="-128"/>
          <a:cs typeface="ＭＳ Ｐゴシック" pitchFamily="-104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-104" charset="-128"/>
          <a:cs typeface="ＭＳ Ｐゴシック" pitchFamily="-104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-104" charset="-128"/>
          <a:cs typeface="ＭＳ Ｐゴシック" pitchFamily="-104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-104" charset="-128"/>
          <a:cs typeface="ＭＳ Ｐゴシック" pitchFamily="-104" charset="-128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-104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-104" charset="-128"/>
          <a:cs typeface="ＭＳ Ｐゴシック" pitchFamily="-104" charset="-128"/>
        </a:defRPr>
      </a:lvl1pPr>
      <a:lvl2pPr marL="742950" indent="-285750" algn="ctr" rtl="0" eaLnBrk="0" fontAlgn="base" hangingPunct="0">
        <a:spcBef>
          <a:spcPct val="20000"/>
        </a:spcBef>
        <a:spcAft>
          <a:spcPct val="0"/>
        </a:spcAft>
        <a:buFont typeface="Wingdings" pitchFamily="-104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-104" charset="-128"/>
          <a:cs typeface="+mn-cs"/>
        </a:defRPr>
      </a:lvl2pPr>
      <a:lvl3pPr marL="11430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-104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-104" charset="-128"/>
          <a:cs typeface="+mn-cs"/>
        </a:defRPr>
      </a:lvl3pPr>
      <a:lvl4pPr marL="1600200" indent="-228600" algn="ctr" rtl="0" eaLnBrk="0" fontAlgn="base" hangingPunct="0">
        <a:spcBef>
          <a:spcPct val="20000"/>
        </a:spcBef>
        <a:spcAft>
          <a:spcPct val="0"/>
        </a:spcAft>
        <a:buFont typeface="Wingdings" pitchFamily="-104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-104" charset="-128"/>
          <a:cs typeface="+mn-cs"/>
        </a:defRPr>
      </a:lvl4pPr>
      <a:lvl5pPr marL="20574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-104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-104" charset="-128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0"/>
            <a:ext cx="8229600" cy="3394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41DE87-C1F5-4B1E-9AFE-3039ACD60EDF}" type="datetimeFigureOut">
              <a:rPr lang="en-US" smtClean="0"/>
              <a:t>8/5/2017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C7C66D-CF57-4953-A7C3-7D87FF1AA8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5133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4" r:id="rId1"/>
    <p:sldLayoutId id="2147483745" r:id="rId2"/>
    <p:sldLayoutId id="2147483746" r:id="rId3"/>
    <p:sldLayoutId id="2147483747" r:id="rId4"/>
    <p:sldLayoutId id="2147483748" r:id="rId5"/>
    <p:sldLayoutId id="2147483749" r:id="rId6"/>
    <p:sldLayoutId id="2147483750" r:id="rId7"/>
    <p:sldLayoutId id="2147483751" r:id="rId8"/>
    <p:sldLayoutId id="2147483752" r:id="rId9"/>
    <p:sldLayoutId id="2147483753" r:id="rId10"/>
    <p:sldLayoutId id="2147483754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895350"/>
            <a:ext cx="9144000" cy="3786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1pPr>
            <a:lvl2pPr marL="37931725" indent="-37474525"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9pPr>
          </a:lstStyle>
          <a:p>
            <a:pPr algn="ctr" eaLnBrk="1" hangingPunct="1"/>
            <a:r>
              <a:rPr lang="zh-TW" altLang="en-US">
                <a:ea typeface="標楷體" pitchFamily="65" charset="-120"/>
              </a:rPr>
              <a:t>壓得太緊，壓得無處可逃生；</a:t>
            </a:r>
          </a:p>
          <a:p>
            <a:pPr algn="ctr" eaLnBrk="1" hangingPunct="1"/>
            <a:r>
              <a:rPr lang="en-US" altLang="zh-TW" sz="2800">
                <a:ea typeface="標楷體" pitchFamily="65" charset="-120"/>
              </a:rPr>
              <a:t>Pressed out of measure, press’d beyond all length;</a:t>
            </a:r>
          </a:p>
          <a:p>
            <a:pPr algn="ctr" eaLnBrk="1" hangingPunct="1"/>
            <a:r>
              <a:rPr lang="zh-TW" altLang="en-US">
                <a:ea typeface="標楷體" pitchFamily="65" charset="-120"/>
              </a:rPr>
              <a:t>壓到極點，好像力不能勝；</a:t>
            </a:r>
          </a:p>
          <a:p>
            <a:pPr algn="ctr" eaLnBrk="1" hangingPunct="1"/>
            <a:r>
              <a:rPr lang="en-US" altLang="zh-TW" sz="2800">
                <a:ea typeface="標楷體" pitchFamily="65" charset="-120"/>
              </a:rPr>
              <a:t>Pressed so intensely, seeming beyond strength;</a:t>
            </a:r>
          </a:p>
          <a:p>
            <a:pPr algn="ctr" eaLnBrk="1" hangingPunct="1"/>
            <a:r>
              <a:rPr lang="zh-TW" altLang="en-US">
                <a:ea typeface="標楷體" pitchFamily="65" charset="-120"/>
              </a:rPr>
              <a:t>壓到四顧茫然，惟有獨流淚；</a:t>
            </a:r>
          </a:p>
          <a:p>
            <a:pPr algn="ctr" eaLnBrk="1" hangingPunct="1"/>
            <a:r>
              <a:rPr lang="en-US" altLang="zh-TW" sz="2800">
                <a:ea typeface="標楷體" pitchFamily="65" charset="-120"/>
              </a:rPr>
              <a:t>Pressed in the body, pressed within the soul,</a:t>
            </a:r>
          </a:p>
          <a:p>
            <a:pPr algn="ctr" eaLnBrk="1" hangingPunct="1"/>
            <a:r>
              <a:rPr lang="zh-TW" altLang="en-US">
                <a:ea typeface="標楷體" pitchFamily="65" charset="-120"/>
              </a:rPr>
              <a:t>壓得無可奈何，望絕心灰。</a:t>
            </a:r>
          </a:p>
          <a:p>
            <a:pPr algn="ctr" eaLnBrk="1" hangingPunct="1"/>
            <a:r>
              <a:rPr lang="en-US" altLang="zh-TW" sz="2800">
                <a:ea typeface="標楷體" pitchFamily="65" charset="-120"/>
              </a:rPr>
              <a:t>Pressed in the mind till dark-some surges roll.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51470"/>
            <a:ext cx="9144000" cy="728725"/>
          </a:xfrm>
          <a:prstGeom prst="rect">
            <a:avLst/>
          </a:prstGeom>
        </p:spPr>
        <p:txBody>
          <a:bodyPr/>
          <a:lstStyle/>
          <a:p>
            <a:pPr eaLnBrk="1" hangingPunct="1">
              <a:lnSpc>
                <a:spcPct val="90000"/>
              </a:lnSpc>
              <a:spcAft>
                <a:spcPts val="0"/>
              </a:spcAft>
            </a:pPr>
            <a:r>
              <a:rPr lang="en-US" altLang="zh-TW" sz="2800" b="1" dirty="0">
                <a:latin typeface="Arial Narrow" pitchFamily="-104" charset="0"/>
                <a:ea typeface="新細明體" pitchFamily="-104" charset="-120"/>
              </a:rPr>
              <a:t>H369  </a:t>
            </a:r>
            <a:r>
              <a:rPr lang="zh-TW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壓得太緊</a:t>
            </a:r>
            <a:r>
              <a:rPr lang="zh-TW" altLang="en-US" sz="2600" b="1" i="1" dirty="0">
                <a:solidFill>
                  <a:schemeClr val="tx1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</a:t>
            </a:r>
            <a:br>
              <a:rPr lang="zh-TW" altLang="en-US" b="1" dirty="0">
                <a:latin typeface="Arial Narrow" pitchFamily="-104" charset="0"/>
                <a:ea typeface="新細明體" pitchFamily="-104" charset="-120"/>
              </a:rPr>
            </a:br>
            <a:r>
              <a:rPr lang="en-US" altLang="zh-TW" sz="2400" dirty="0">
                <a:latin typeface="Arial Narrow" pitchFamily="-104" charset="0"/>
                <a:ea typeface="標楷體" pitchFamily="65" charset="-120"/>
              </a:rPr>
              <a:t>PRESSED OUT OF MEASURE (1/7)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ChangeArrowheads="1"/>
          </p:cNvSpPr>
          <p:nvPr/>
        </p:nvSpPr>
        <p:spPr bwMode="auto">
          <a:xfrm>
            <a:off x="0" y="339725"/>
            <a:ext cx="9144000" cy="4478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1pPr>
            <a:lvl2pPr marL="37931725" indent="-37474525"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sz="2400">
                <a:latin typeface="Arial" charset="0"/>
                <a:ea typeface="新細明體" pitchFamily="-104" charset="-120"/>
              </a:rPr>
              <a:t>H369 (</a:t>
            </a:r>
            <a:r>
              <a:rPr lang="zh-TW" altLang="en-US" sz="2400">
                <a:latin typeface="Arial" charset="0"/>
                <a:ea typeface="新細明體" pitchFamily="-104" charset="-120"/>
              </a:rPr>
              <a:t>節</a:t>
            </a:r>
            <a:r>
              <a:rPr lang="en-US" altLang="zh-TW" sz="2400">
                <a:latin typeface="Arial" charset="0"/>
                <a:ea typeface="新細明體" pitchFamily="-104" charset="-120"/>
              </a:rPr>
              <a:t>7/7)</a:t>
            </a:r>
          </a:p>
          <a:p>
            <a:pPr algn="ctr" eaLnBrk="1" hangingPunct="1"/>
            <a:endParaRPr lang="zh-TW" altLang="en-US" sz="800">
              <a:ea typeface="標楷體" pitchFamily="65" charset="-120"/>
            </a:endParaRPr>
          </a:p>
          <a:p>
            <a:pPr algn="ctr" eaLnBrk="1" hangingPunct="1"/>
            <a:r>
              <a:rPr lang="zh-TW" altLang="en-US">
                <a:ea typeface="標楷體" pitchFamily="65" charset="-120"/>
              </a:rPr>
              <a:t>壓迫雖緊，我們仍舊的進前；</a:t>
            </a:r>
          </a:p>
          <a:p>
            <a:pPr algn="ctr" eaLnBrk="1" hangingPunct="1"/>
            <a:r>
              <a:rPr lang="zh-TW" altLang="en-US">
                <a:ea typeface="標楷體" pitchFamily="65" charset="-120"/>
              </a:rPr>
              <a:t>壓迫續來，我們的望在天；</a:t>
            </a:r>
          </a:p>
          <a:p>
            <a:pPr algn="ctr" eaLnBrk="1" hangingPunct="1"/>
            <a:r>
              <a:rPr lang="zh-TW" altLang="en-US">
                <a:ea typeface="標楷體" pitchFamily="65" charset="-120"/>
              </a:rPr>
              <a:t>壓迫續來，已經無可再壓迫；</a:t>
            </a:r>
          </a:p>
          <a:p>
            <a:pPr algn="ctr" eaLnBrk="1" hangingPunct="1"/>
            <a:r>
              <a:rPr lang="zh-TW" altLang="en-US">
                <a:ea typeface="標楷體" pitchFamily="65" charset="-120"/>
              </a:rPr>
              <a:t>壓迫續來，心仍因神自得。</a:t>
            </a:r>
          </a:p>
          <a:p>
            <a:pPr algn="ctr" eaLnBrk="1" hangingPunct="1"/>
            <a:r>
              <a:rPr lang="en-US" altLang="zh-TW" sz="2000">
                <a:ea typeface="標楷體" pitchFamily="65" charset="-120"/>
              </a:rPr>
              <a:t>(</a:t>
            </a:r>
            <a:r>
              <a:rPr lang="zh-TW" altLang="en-US" sz="2000">
                <a:ea typeface="標楷體" pitchFamily="65" charset="-120"/>
              </a:rPr>
              <a:t>副</a:t>
            </a:r>
            <a:r>
              <a:rPr lang="en-US" altLang="zh-TW" sz="2000">
                <a:ea typeface="標楷體" pitchFamily="65" charset="-120"/>
              </a:rPr>
              <a:t>) </a:t>
            </a:r>
            <a:r>
              <a:rPr lang="zh-TW" altLang="en-US">
                <a:ea typeface="標楷體" pitchFamily="65" charset="-120"/>
              </a:rPr>
              <a:t>神是我盼望，是我喜樂；</a:t>
            </a:r>
          </a:p>
          <a:p>
            <a:pPr algn="ctr" eaLnBrk="1" hangingPunct="1"/>
            <a:r>
              <a:rPr lang="en-US" altLang="zh-TW" sz="2800">
                <a:ea typeface="標楷體" pitchFamily="65" charset="-120"/>
              </a:rPr>
              <a:t>God is my hope and God is my joy;</a:t>
            </a:r>
          </a:p>
          <a:p>
            <a:pPr algn="ctr" eaLnBrk="1" hangingPunct="1"/>
            <a:r>
              <a:rPr lang="zh-TW" altLang="en-US">
                <a:ea typeface="標楷體" pitchFamily="65" charset="-120"/>
              </a:rPr>
              <a:t>是祂叫無變有，叫死人復活！</a:t>
            </a:r>
          </a:p>
          <a:p>
            <a:pPr algn="ctr" eaLnBrk="1" hangingPunct="1"/>
            <a:r>
              <a:rPr lang="en-US" altLang="zh-TW" sz="2800">
                <a:ea typeface="標楷體" pitchFamily="65" charset="-120"/>
              </a:rPr>
              <a:t>He is the resurrection life I enjoy.</a:t>
            </a:r>
            <a:endParaRPr lang="zh-TW" altLang="en-US">
              <a:ea typeface="標楷體" pitchFamily="65" charset="-12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0" y="444500"/>
            <a:ext cx="9144000" cy="23852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1pPr>
            <a:lvl2pPr marL="37931725" indent="-37474525"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-104" charset="-120"/>
              </a:rPr>
              <a:t>H369 (</a:t>
            </a:r>
            <a:r>
              <a:rPr lang="zh-TW" altLang="en-US" sz="2400" dirty="0">
                <a:latin typeface="Arial" charset="0"/>
                <a:ea typeface="新細明體" pitchFamily="-104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-104" charset="-120"/>
              </a:rPr>
              <a:t>1/7, </a:t>
            </a:r>
            <a:r>
              <a:rPr lang="zh-TW" altLang="en-US" sz="2400" dirty="0">
                <a:latin typeface="Arial" charset="0"/>
                <a:ea typeface="新細明體" pitchFamily="-104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-104" charset="-120"/>
              </a:rPr>
              <a:t>2/2</a:t>
            </a:r>
            <a:r>
              <a:rPr lang="zh-TW" altLang="en-US" sz="2400" dirty="0">
                <a:latin typeface="Arial" charset="0"/>
                <a:ea typeface="新細明體" pitchFamily="-104" charset="-120"/>
              </a:rPr>
              <a:t>副</a:t>
            </a:r>
            <a:r>
              <a:rPr lang="en-US" altLang="zh-TW" sz="2400" dirty="0">
                <a:latin typeface="Arial" charset="0"/>
                <a:ea typeface="新細明體" pitchFamily="-104" charset="-120"/>
              </a:rPr>
              <a:t>)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神是我盼望，是我喜樂；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God is my hope and God is my joy;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是祂叫無變有，叫死人復活！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He is the resurrection life I enjoy.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ChangeArrowheads="1"/>
          </p:cNvSpPr>
          <p:nvPr/>
        </p:nvSpPr>
        <p:spPr bwMode="auto">
          <a:xfrm>
            <a:off x="0" y="427038"/>
            <a:ext cx="9144000" cy="4413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1pPr>
            <a:lvl2pPr marL="37931725" indent="-37474525"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9pPr>
          </a:lstStyle>
          <a:p>
            <a:pPr algn="ctr"/>
            <a:r>
              <a:rPr lang="en-US" altLang="zh-TW" sz="2400">
                <a:latin typeface="Arial" charset="0"/>
                <a:ea typeface="新細明體" pitchFamily="-104" charset="-120"/>
              </a:rPr>
              <a:t>H369 (</a:t>
            </a:r>
            <a:r>
              <a:rPr lang="zh-TW" altLang="en-US" sz="2400">
                <a:latin typeface="Arial" charset="0"/>
                <a:ea typeface="新細明體" pitchFamily="-104" charset="-120"/>
              </a:rPr>
              <a:t>節</a:t>
            </a:r>
            <a:r>
              <a:rPr lang="en-US" altLang="zh-TW" sz="2400">
                <a:latin typeface="Arial" charset="0"/>
                <a:ea typeface="新細明體" pitchFamily="-104" charset="-120"/>
              </a:rPr>
              <a:t>2/7, </a:t>
            </a:r>
            <a:r>
              <a:rPr lang="zh-TW" altLang="en-US" sz="2400">
                <a:latin typeface="Arial" charset="0"/>
                <a:ea typeface="新細明體" pitchFamily="-104" charset="-120"/>
              </a:rPr>
              <a:t>頁</a:t>
            </a:r>
            <a:r>
              <a:rPr lang="en-US" altLang="zh-TW" sz="2400">
                <a:latin typeface="Arial" charset="0"/>
                <a:ea typeface="新細明體" pitchFamily="-104" charset="-120"/>
              </a:rPr>
              <a:t>1/2)</a:t>
            </a:r>
          </a:p>
          <a:p>
            <a:pPr algn="ctr"/>
            <a:endParaRPr lang="en-US" altLang="zh-TW" sz="800">
              <a:latin typeface="Arial" charset="0"/>
              <a:ea typeface="新細明體" pitchFamily="-104" charset="-120"/>
            </a:endParaRPr>
          </a:p>
          <a:p>
            <a:pPr algn="ctr" eaLnBrk="1" hangingPunct="1"/>
            <a:r>
              <a:rPr lang="zh-TW" altLang="en-US">
                <a:ea typeface="標楷體" pitchFamily="65" charset="-120"/>
              </a:rPr>
              <a:t>壓迫在身，無處可算是平安；</a:t>
            </a:r>
          </a:p>
          <a:p>
            <a:pPr algn="ctr" eaLnBrk="1" hangingPunct="1"/>
            <a:r>
              <a:rPr lang="en-US" altLang="zh-TW" sz="2800">
                <a:ea typeface="標楷體" pitchFamily="65" charset="-120"/>
              </a:rPr>
              <a:t>Pressure by foes, and pressure from our friends;</a:t>
            </a:r>
          </a:p>
          <a:p>
            <a:pPr algn="ctr" eaLnBrk="1" hangingPunct="1"/>
            <a:r>
              <a:rPr lang="zh-TW" altLang="en-US">
                <a:ea typeface="標楷體" pitchFamily="65" charset="-120"/>
              </a:rPr>
              <a:t>壓迫在心，四圍都是黑暗；</a:t>
            </a:r>
          </a:p>
          <a:p>
            <a:pPr algn="ctr" eaLnBrk="1" hangingPunct="1"/>
            <a:r>
              <a:rPr lang="en-US" altLang="zh-TW" sz="2800">
                <a:ea typeface="標楷體" pitchFamily="65" charset="-120"/>
              </a:rPr>
              <a:t>Pressure on pressure, till life nearly ends ;</a:t>
            </a:r>
          </a:p>
          <a:p>
            <a:pPr algn="ctr" eaLnBrk="1" hangingPunct="1"/>
            <a:r>
              <a:rPr lang="zh-TW" altLang="en-US">
                <a:ea typeface="標楷體" pitchFamily="65" charset="-120"/>
              </a:rPr>
              <a:t>迫於仇敵，有時也迫於朋友；</a:t>
            </a:r>
          </a:p>
          <a:p>
            <a:pPr algn="ctr" eaLnBrk="1" hangingPunct="1"/>
            <a:r>
              <a:rPr lang="en-US" altLang="zh-TW" sz="2800">
                <a:ea typeface="標楷體" pitchFamily="65" charset="-120"/>
              </a:rPr>
              <a:t>Pressed into knowing none to help but God,</a:t>
            </a:r>
          </a:p>
          <a:p>
            <a:pPr algn="ctr" eaLnBrk="1" hangingPunct="1"/>
            <a:r>
              <a:rPr lang="zh-TW" altLang="en-US">
                <a:ea typeface="標楷體" pitchFamily="65" charset="-120"/>
              </a:rPr>
              <a:t>迫上加迫，性命幾歸烏有。</a:t>
            </a:r>
          </a:p>
          <a:p>
            <a:pPr algn="ctr" eaLnBrk="1" hangingPunct="1"/>
            <a:r>
              <a:rPr lang="en-US" altLang="zh-TW" sz="2800">
                <a:ea typeface="標楷體" pitchFamily="65" charset="-120"/>
              </a:rPr>
              <a:t>Pressed into loving both the staff and rod.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ChangeArrowheads="1"/>
          </p:cNvSpPr>
          <p:nvPr/>
        </p:nvSpPr>
        <p:spPr bwMode="auto">
          <a:xfrm>
            <a:off x="0" y="444500"/>
            <a:ext cx="9144000" cy="23852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1pPr>
            <a:lvl2pPr marL="37931725" indent="-37474525"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-104" charset="-120"/>
              </a:rPr>
              <a:t>H369 (</a:t>
            </a:r>
            <a:r>
              <a:rPr lang="zh-TW" altLang="en-US" sz="2400" dirty="0">
                <a:latin typeface="Arial" charset="0"/>
                <a:ea typeface="新細明體" pitchFamily="-104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-104" charset="-120"/>
              </a:rPr>
              <a:t>2/7, </a:t>
            </a:r>
            <a:r>
              <a:rPr lang="zh-TW" altLang="en-US" sz="2400" dirty="0">
                <a:latin typeface="Arial" charset="0"/>
                <a:ea typeface="新細明體" pitchFamily="-104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-104" charset="-120"/>
              </a:rPr>
              <a:t>2/2</a:t>
            </a:r>
            <a:r>
              <a:rPr lang="zh-TW" altLang="en-US" sz="2400" dirty="0">
                <a:latin typeface="Arial" charset="0"/>
                <a:ea typeface="新細明體" pitchFamily="-104" charset="-120"/>
              </a:rPr>
              <a:t>副</a:t>
            </a:r>
            <a:r>
              <a:rPr lang="en-US" altLang="zh-TW" sz="2400" dirty="0">
                <a:latin typeface="Arial" charset="0"/>
                <a:ea typeface="新細明體" pitchFamily="-104" charset="-120"/>
              </a:rPr>
              <a:t>)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神是我盼望，是我喜樂；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God is my hope and God is my joy;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是祂叫無變有，叫死人復活！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He is the resurrection life I enjoy.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ChangeArrowheads="1"/>
          </p:cNvSpPr>
          <p:nvPr/>
        </p:nvSpPr>
        <p:spPr bwMode="auto">
          <a:xfrm>
            <a:off x="0" y="449263"/>
            <a:ext cx="9144000" cy="4354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1pPr>
            <a:lvl2pPr marL="37931725" indent="-37474525"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sz="2400">
                <a:latin typeface="Arial" charset="0"/>
                <a:ea typeface="新細明體" pitchFamily="-104" charset="-120"/>
              </a:rPr>
              <a:t>H369 (</a:t>
            </a:r>
            <a:r>
              <a:rPr lang="zh-TW" altLang="en-US" sz="2400">
                <a:latin typeface="Arial" charset="0"/>
                <a:ea typeface="新細明體" pitchFamily="-104" charset="-120"/>
              </a:rPr>
              <a:t>節</a:t>
            </a:r>
            <a:r>
              <a:rPr lang="en-US" altLang="zh-TW" sz="2400">
                <a:latin typeface="Arial" charset="0"/>
                <a:ea typeface="新細明體" pitchFamily="-104" charset="-120"/>
              </a:rPr>
              <a:t>3/7, </a:t>
            </a:r>
            <a:r>
              <a:rPr lang="zh-TW" altLang="en-US" sz="2400">
                <a:latin typeface="Arial" charset="0"/>
                <a:ea typeface="新細明體" pitchFamily="-104" charset="-120"/>
              </a:rPr>
              <a:t>頁</a:t>
            </a:r>
            <a:r>
              <a:rPr lang="en-US" altLang="zh-TW" sz="2400">
                <a:latin typeface="Arial" charset="0"/>
                <a:ea typeface="新細明體" pitchFamily="-104" charset="-120"/>
              </a:rPr>
              <a:t>1/2)</a:t>
            </a:r>
            <a:endParaRPr lang="en-US" altLang="zh-TW" sz="800">
              <a:latin typeface="Arial" charset="0"/>
              <a:ea typeface="新細明體" pitchFamily="-104" charset="-120"/>
            </a:endParaRPr>
          </a:p>
          <a:p>
            <a:pPr algn="ctr" eaLnBrk="1" hangingPunct="1"/>
            <a:r>
              <a:rPr lang="zh-TW" altLang="en-US">
                <a:ea typeface="標楷體" pitchFamily="65" charset="-120"/>
              </a:rPr>
              <a:t>迫到除神之外，別無人幫助；</a:t>
            </a:r>
          </a:p>
          <a:p>
            <a:pPr algn="ctr" eaLnBrk="1" hangingPunct="1"/>
            <a:r>
              <a:rPr lang="en-US" altLang="zh-TW" sz="2800">
                <a:ea typeface="標楷體" pitchFamily="65" charset="-120"/>
              </a:rPr>
              <a:t>Pressed into liberty where nothing clings,</a:t>
            </a:r>
          </a:p>
          <a:p>
            <a:pPr algn="ctr" eaLnBrk="1" hangingPunct="1"/>
            <a:r>
              <a:rPr lang="zh-TW" altLang="en-US">
                <a:ea typeface="標楷體" pitchFamily="65" charset="-120"/>
              </a:rPr>
              <a:t>迫到喜歡貧窮，如同豐富；</a:t>
            </a:r>
          </a:p>
          <a:p>
            <a:pPr algn="ctr" eaLnBrk="1" hangingPunct="1"/>
            <a:r>
              <a:rPr lang="en-US" altLang="zh-TW" sz="2800">
                <a:ea typeface="標楷體" pitchFamily="65" charset="-120"/>
              </a:rPr>
              <a:t>Pressed into faith for hard and faithless things,</a:t>
            </a:r>
          </a:p>
          <a:p>
            <a:pPr algn="ctr" eaLnBrk="1" hangingPunct="1"/>
            <a:r>
              <a:rPr lang="zh-TW" altLang="en-US">
                <a:ea typeface="標楷體" pitchFamily="65" charset="-120"/>
              </a:rPr>
              <a:t>迫到接受鞭杖，如同蒙雨露；</a:t>
            </a:r>
          </a:p>
          <a:p>
            <a:pPr algn="ctr" eaLnBrk="1" hangingPunct="1"/>
            <a:r>
              <a:rPr lang="en-US" altLang="zh-TW" sz="2800">
                <a:ea typeface="標楷體" pitchFamily="65" charset="-120"/>
              </a:rPr>
              <a:t>Pressed into life, a life in Christ the Lord,</a:t>
            </a:r>
          </a:p>
          <a:p>
            <a:pPr algn="ctr" eaLnBrk="1" hangingPunct="1"/>
            <a:r>
              <a:rPr lang="zh-TW" altLang="en-US">
                <a:ea typeface="標楷體" pitchFamily="65" charset="-120"/>
              </a:rPr>
              <a:t>迫到除主之外，別無愛慕。</a:t>
            </a:r>
          </a:p>
          <a:p>
            <a:pPr algn="ctr" eaLnBrk="1" hangingPunct="1"/>
            <a:r>
              <a:rPr lang="en-US" altLang="zh-TW" sz="2800">
                <a:ea typeface="標楷體" pitchFamily="65" charset="-120"/>
              </a:rPr>
              <a:t>Press into life, the life of Christ outpoured.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ChangeArrowheads="1"/>
          </p:cNvSpPr>
          <p:nvPr/>
        </p:nvSpPr>
        <p:spPr bwMode="auto">
          <a:xfrm>
            <a:off x="0" y="444500"/>
            <a:ext cx="9144000" cy="23852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1pPr>
            <a:lvl2pPr marL="37931725" indent="-37474525"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-104" charset="-120"/>
              </a:rPr>
              <a:t>H369 (</a:t>
            </a:r>
            <a:r>
              <a:rPr lang="zh-TW" altLang="en-US" sz="2400" dirty="0">
                <a:latin typeface="Arial" charset="0"/>
                <a:ea typeface="新細明體" pitchFamily="-104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-104" charset="-120"/>
              </a:rPr>
              <a:t>3/7, </a:t>
            </a:r>
            <a:r>
              <a:rPr lang="zh-TW" altLang="en-US" sz="2400" dirty="0">
                <a:latin typeface="Arial" charset="0"/>
                <a:ea typeface="新細明體" pitchFamily="-104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-104" charset="-120"/>
              </a:rPr>
              <a:t>2/2</a:t>
            </a:r>
            <a:r>
              <a:rPr lang="zh-TW" altLang="en-US" sz="2400" dirty="0">
                <a:latin typeface="Arial" charset="0"/>
                <a:ea typeface="新細明體" pitchFamily="-104" charset="-120"/>
              </a:rPr>
              <a:t>副</a:t>
            </a:r>
            <a:r>
              <a:rPr lang="en-US" altLang="zh-TW" sz="2400" dirty="0">
                <a:latin typeface="Arial" charset="0"/>
                <a:ea typeface="新細明體" pitchFamily="-104" charset="-120"/>
              </a:rPr>
              <a:t>)</a:t>
            </a:r>
            <a:endParaRPr lang="en-US" altLang="zh-TW" sz="800" dirty="0">
              <a:latin typeface="Arial" charset="0"/>
              <a:ea typeface="新細明體" pitchFamily="-104" charset="-120"/>
            </a:endParaRP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神是我盼望，是我喜樂；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God is my hope and God is my joy;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是祂叫無變有，叫死人復活！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He is the resurrection life I enjoy.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ChangeArrowheads="1"/>
          </p:cNvSpPr>
          <p:nvPr/>
        </p:nvSpPr>
        <p:spPr bwMode="auto">
          <a:xfrm>
            <a:off x="0" y="339725"/>
            <a:ext cx="9144000" cy="4478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1pPr>
            <a:lvl2pPr marL="37931725" indent="-37474525"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-104" charset="-120"/>
              </a:rPr>
              <a:t>H369 (</a:t>
            </a:r>
            <a:r>
              <a:rPr lang="zh-TW" altLang="en-US" sz="2400" dirty="0">
                <a:latin typeface="Arial" charset="0"/>
                <a:ea typeface="新細明體" pitchFamily="-104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-104" charset="-120"/>
              </a:rPr>
              <a:t>4/7)</a:t>
            </a:r>
          </a:p>
          <a:p>
            <a:pPr algn="ctr" eaLnBrk="1" hangingPunct="1"/>
            <a:endParaRPr lang="zh-TW" altLang="en-US" sz="800" dirty="0">
              <a:ea typeface="標楷體" pitchFamily="65" charset="-120"/>
            </a:endParaRP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迫到脫塵，現今就登天逍遊；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迫到無一纏累，完全自由；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迫到信神來作不可能的事；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迫到必須靠主而生而死。</a:t>
            </a:r>
          </a:p>
          <a:p>
            <a:pPr algn="ctr" eaLnBrk="1" hangingPunct="1"/>
            <a:r>
              <a:rPr lang="en-US" altLang="zh-TW" sz="2000" dirty="0">
                <a:ea typeface="標楷體" pitchFamily="65" charset="-120"/>
              </a:rPr>
              <a:t>(</a:t>
            </a:r>
            <a:r>
              <a:rPr lang="zh-TW" altLang="en-US" sz="2000" dirty="0">
                <a:ea typeface="標楷體" pitchFamily="65" charset="-120"/>
              </a:rPr>
              <a:t>副</a:t>
            </a:r>
            <a:r>
              <a:rPr lang="en-US" altLang="zh-TW" sz="2000" dirty="0">
                <a:ea typeface="標楷體" pitchFamily="65" charset="-120"/>
              </a:rPr>
              <a:t>) </a:t>
            </a:r>
            <a:r>
              <a:rPr lang="zh-TW" altLang="en-US" dirty="0">
                <a:ea typeface="標楷體" pitchFamily="65" charset="-120"/>
              </a:rPr>
              <a:t>神是我盼望，是我喜樂；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God is my hope and God is my joy;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是祂叫無變有，叫死人復活！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He is the resurrection life I enjoy.</a:t>
            </a:r>
            <a:endParaRPr lang="zh-TW" altLang="en-US" sz="2800" dirty="0">
              <a:ea typeface="標楷體" pitchFamily="65" charset="-12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ChangeArrowheads="1"/>
          </p:cNvSpPr>
          <p:nvPr/>
        </p:nvSpPr>
        <p:spPr bwMode="auto">
          <a:xfrm>
            <a:off x="0" y="339725"/>
            <a:ext cx="9144000" cy="4478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1pPr>
            <a:lvl2pPr marL="37931725" indent="-37474525"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sz="2400">
                <a:latin typeface="Arial" charset="0"/>
                <a:ea typeface="新細明體" pitchFamily="-104" charset="-120"/>
              </a:rPr>
              <a:t>H369 (</a:t>
            </a:r>
            <a:r>
              <a:rPr lang="zh-TW" altLang="en-US" sz="2400">
                <a:latin typeface="Arial" charset="0"/>
                <a:ea typeface="新細明體" pitchFamily="-104" charset="-120"/>
              </a:rPr>
              <a:t>節</a:t>
            </a:r>
            <a:r>
              <a:rPr lang="en-US" altLang="zh-TW" sz="2400">
                <a:latin typeface="Arial" charset="0"/>
                <a:ea typeface="新細明體" pitchFamily="-104" charset="-120"/>
              </a:rPr>
              <a:t>5/7)</a:t>
            </a:r>
          </a:p>
          <a:p>
            <a:pPr algn="ctr" eaLnBrk="1" hangingPunct="1"/>
            <a:endParaRPr lang="zh-TW" altLang="en-US" sz="800">
              <a:ea typeface="標楷體" pitchFamily="65" charset="-120"/>
            </a:endParaRPr>
          </a:p>
          <a:p>
            <a:pPr algn="ctr" eaLnBrk="1" hangingPunct="1"/>
            <a:r>
              <a:rPr lang="zh-TW" altLang="en-US">
                <a:ea typeface="新細明體" pitchFamily="-104" charset="-120"/>
                <a:cs typeface="Times New Roman" pitchFamily="-104" charset="0"/>
              </a:rPr>
              <a:t>“</a:t>
            </a:r>
            <a:r>
              <a:rPr lang="zh-TW" altLang="en-US">
                <a:ea typeface="標楷體" pitchFamily="65" charset="-120"/>
              </a:rPr>
              <a:t>迫得太緊！”我們如此哭泣；</a:t>
            </a:r>
          </a:p>
          <a:p>
            <a:pPr algn="ctr" eaLnBrk="1" hangingPunct="1"/>
            <a:r>
              <a:rPr lang="zh-TW" altLang="en-US">
                <a:ea typeface="標楷體" pitchFamily="65" charset="-120"/>
              </a:rPr>
              <a:t>迫到如此，壓迫已竭其力；</a:t>
            </a:r>
          </a:p>
          <a:p>
            <a:pPr algn="ctr" eaLnBrk="1" hangingPunct="1"/>
            <a:r>
              <a:rPr lang="zh-TW" altLang="en-US">
                <a:ea typeface="標楷體" pitchFamily="65" charset="-120"/>
              </a:rPr>
              <a:t>壓迫餘生已非壓迫所能及；</a:t>
            </a:r>
          </a:p>
          <a:p>
            <a:pPr algn="ctr" eaLnBrk="1" hangingPunct="1"/>
            <a:r>
              <a:rPr lang="zh-TW" altLang="en-US">
                <a:ea typeface="標楷體" pitchFamily="65" charset="-120"/>
              </a:rPr>
              <a:t>迫過之後，已得永遠安息。</a:t>
            </a:r>
          </a:p>
          <a:p>
            <a:pPr algn="ctr" eaLnBrk="1" hangingPunct="1"/>
            <a:r>
              <a:rPr lang="en-US" altLang="zh-TW" sz="2000">
                <a:ea typeface="標楷體" pitchFamily="65" charset="-120"/>
              </a:rPr>
              <a:t>(</a:t>
            </a:r>
            <a:r>
              <a:rPr lang="zh-TW" altLang="en-US" sz="2000">
                <a:ea typeface="標楷體" pitchFamily="65" charset="-120"/>
              </a:rPr>
              <a:t>副</a:t>
            </a:r>
            <a:r>
              <a:rPr lang="en-US" altLang="zh-TW" sz="2000">
                <a:ea typeface="標楷體" pitchFamily="65" charset="-120"/>
              </a:rPr>
              <a:t>) </a:t>
            </a:r>
            <a:r>
              <a:rPr lang="zh-TW" altLang="en-US">
                <a:ea typeface="標楷體" pitchFamily="65" charset="-120"/>
              </a:rPr>
              <a:t>神是我盼望，是我喜樂；</a:t>
            </a:r>
          </a:p>
          <a:p>
            <a:pPr algn="ctr" eaLnBrk="1" hangingPunct="1"/>
            <a:r>
              <a:rPr lang="en-US" altLang="zh-TW" sz="2800">
                <a:ea typeface="標楷體" pitchFamily="65" charset="-120"/>
              </a:rPr>
              <a:t>God is my hope and God is my joy;</a:t>
            </a:r>
          </a:p>
          <a:p>
            <a:pPr algn="ctr" eaLnBrk="1" hangingPunct="1"/>
            <a:r>
              <a:rPr lang="zh-TW" altLang="en-US">
                <a:ea typeface="標楷體" pitchFamily="65" charset="-120"/>
              </a:rPr>
              <a:t>是祂叫無變有，叫死人復活！</a:t>
            </a:r>
          </a:p>
          <a:p>
            <a:pPr algn="ctr" eaLnBrk="1" hangingPunct="1"/>
            <a:r>
              <a:rPr lang="en-US" altLang="zh-TW" sz="2800">
                <a:ea typeface="標楷體" pitchFamily="65" charset="-120"/>
              </a:rPr>
              <a:t>He is the resurrection life I enjoy.</a:t>
            </a:r>
            <a:endParaRPr lang="zh-TW" altLang="en-US" sz="2800">
              <a:ea typeface="標楷體" pitchFamily="65" charset="-12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ChangeArrowheads="1"/>
          </p:cNvSpPr>
          <p:nvPr/>
        </p:nvSpPr>
        <p:spPr bwMode="auto">
          <a:xfrm>
            <a:off x="0" y="339725"/>
            <a:ext cx="9144000" cy="4478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1pPr>
            <a:lvl2pPr marL="37931725" indent="-37474525"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sz="2400">
                <a:latin typeface="Arial" charset="0"/>
                <a:ea typeface="新細明體" pitchFamily="-104" charset="-120"/>
              </a:rPr>
              <a:t>H369 (</a:t>
            </a:r>
            <a:r>
              <a:rPr lang="zh-TW" altLang="en-US" sz="2400">
                <a:latin typeface="Arial" charset="0"/>
                <a:ea typeface="新細明體" pitchFamily="-104" charset="-120"/>
              </a:rPr>
              <a:t>節</a:t>
            </a:r>
            <a:r>
              <a:rPr lang="en-US" altLang="zh-TW" sz="2400">
                <a:latin typeface="Arial" charset="0"/>
                <a:ea typeface="新細明體" pitchFamily="-104" charset="-120"/>
              </a:rPr>
              <a:t>6/7)</a:t>
            </a:r>
          </a:p>
          <a:p>
            <a:pPr algn="ctr" eaLnBrk="1" hangingPunct="1"/>
            <a:endParaRPr lang="zh-TW" altLang="en-US" sz="800">
              <a:ea typeface="標楷體" pitchFamily="65" charset="-120"/>
            </a:endParaRPr>
          </a:p>
          <a:p>
            <a:pPr algn="ctr" eaLnBrk="1" hangingPunct="1"/>
            <a:r>
              <a:rPr lang="zh-TW" altLang="en-US">
                <a:ea typeface="新細明體" pitchFamily="-104" charset="-120"/>
                <a:cs typeface="Times New Roman" pitchFamily="-104" charset="0"/>
              </a:rPr>
              <a:t>“</a:t>
            </a:r>
            <a:r>
              <a:rPr lang="zh-TW" altLang="en-US">
                <a:ea typeface="標楷體" pitchFamily="65" charset="-120"/>
              </a:rPr>
              <a:t>迫得太緊！”實在乃是大利益；</a:t>
            </a:r>
          </a:p>
          <a:p>
            <a:pPr algn="ctr" eaLnBrk="1" hangingPunct="1"/>
            <a:r>
              <a:rPr lang="zh-TW" altLang="en-US">
                <a:ea typeface="標楷體" pitchFamily="65" charset="-120"/>
              </a:rPr>
              <a:t>壓迫不過顯明神的手臂；</a:t>
            </a:r>
          </a:p>
          <a:p>
            <a:pPr algn="ctr" eaLnBrk="1" hangingPunct="1"/>
            <a:r>
              <a:rPr lang="zh-TW" altLang="en-US">
                <a:ea typeface="標楷體" pitchFamily="65" charset="-120"/>
              </a:rPr>
              <a:t>迫過之後，旁觀者都要看見：</a:t>
            </a:r>
          </a:p>
          <a:p>
            <a:pPr algn="ctr" eaLnBrk="1" hangingPunct="1"/>
            <a:r>
              <a:rPr lang="zh-TW" altLang="en-US">
                <a:ea typeface="標楷體" pitchFamily="65" charset="-120"/>
              </a:rPr>
              <a:t>迫上加迫，不會搖動一點。</a:t>
            </a:r>
          </a:p>
          <a:p>
            <a:pPr algn="ctr" eaLnBrk="1" hangingPunct="1"/>
            <a:r>
              <a:rPr lang="en-US" altLang="zh-TW" sz="2000">
                <a:ea typeface="標楷體" pitchFamily="65" charset="-120"/>
              </a:rPr>
              <a:t>(</a:t>
            </a:r>
            <a:r>
              <a:rPr lang="zh-TW" altLang="en-US" sz="2000">
                <a:ea typeface="標楷體" pitchFamily="65" charset="-120"/>
              </a:rPr>
              <a:t>副</a:t>
            </a:r>
            <a:r>
              <a:rPr lang="en-US" altLang="zh-TW" sz="2000">
                <a:ea typeface="標楷體" pitchFamily="65" charset="-120"/>
              </a:rPr>
              <a:t>) </a:t>
            </a:r>
            <a:r>
              <a:rPr lang="zh-TW" altLang="en-US">
                <a:ea typeface="標楷體" pitchFamily="65" charset="-120"/>
              </a:rPr>
              <a:t>神是我盼望，是我喜樂；</a:t>
            </a:r>
          </a:p>
          <a:p>
            <a:pPr algn="ctr" eaLnBrk="1" hangingPunct="1"/>
            <a:r>
              <a:rPr lang="en-US" altLang="zh-TW" sz="2800">
                <a:ea typeface="標楷體" pitchFamily="65" charset="-120"/>
              </a:rPr>
              <a:t>God is my hope and God is my joy;</a:t>
            </a:r>
          </a:p>
          <a:p>
            <a:pPr algn="ctr" eaLnBrk="1" hangingPunct="1"/>
            <a:r>
              <a:rPr lang="zh-TW" altLang="en-US">
                <a:ea typeface="標楷體" pitchFamily="65" charset="-120"/>
              </a:rPr>
              <a:t>是祂叫無變有，叫死人復活！</a:t>
            </a:r>
          </a:p>
          <a:p>
            <a:pPr algn="ctr" eaLnBrk="1" hangingPunct="1"/>
            <a:r>
              <a:rPr lang="en-US" altLang="zh-TW" sz="2800">
                <a:ea typeface="標楷體" pitchFamily="65" charset="-120"/>
              </a:rPr>
              <a:t>He is the resurrection life I enjoy.</a:t>
            </a:r>
            <a:endParaRPr lang="zh-TW" altLang="en-US" sz="2800">
              <a:ea typeface="標楷體" pitchFamily="65" charset="-12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cccta_hymn</Template>
  <TotalTime>5900</TotalTime>
  <Words>739</Words>
  <Application>Microsoft Office PowerPoint</Application>
  <PresentationFormat>On-screen Show (16:9)</PresentationFormat>
  <Paragraphs>93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10</vt:i4>
      </vt:variant>
    </vt:vector>
  </HeadingPairs>
  <TitlesOfParts>
    <vt:vector size="22" baseType="lpstr">
      <vt:lpstr>ＭＳ Ｐゴシック</vt:lpstr>
      <vt:lpstr>宋体</vt:lpstr>
      <vt:lpstr>Microsoft JhengHei</vt:lpstr>
      <vt:lpstr>新細明體</vt:lpstr>
      <vt:lpstr>標楷體</vt:lpstr>
      <vt:lpstr>Arial</vt:lpstr>
      <vt:lpstr>Arial Narrow</vt:lpstr>
      <vt:lpstr>Calibri</vt:lpstr>
      <vt:lpstr>Times New Roman</vt:lpstr>
      <vt:lpstr>Wingdings</vt:lpstr>
      <vt:lpstr>cccta_hymn</vt:lpstr>
      <vt:lpstr>Custom Design</vt:lpstr>
      <vt:lpstr>H369  壓得太緊  PRESSED OUT OF MEASURE (1/7)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>Timothy Liang</Manager>
  <Company>Testimony of Christ Mission</Company>
  <LinksUpToDate>false</LinksUpToDate>
  <SharedDoc>false</SharedDoc>
  <HyperlinkBase>www.ToChrist.org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H332 我寧願有耶穌 I’D RATHER HAVE JESUS</dc:title>
  <dc:subject>Hymnary 聖徒詩歌</dc:subject>
  <dc:creator>Rhea F. Miller</dc:creator>
  <cp:lastModifiedBy>Timothy Liang</cp:lastModifiedBy>
  <cp:revision>145</cp:revision>
  <dcterms:created xsi:type="dcterms:W3CDTF">2017-05-23T22:07:22Z</dcterms:created>
  <dcterms:modified xsi:type="dcterms:W3CDTF">2017-08-05T20:56:21Z</dcterms:modified>
</cp:coreProperties>
</file>